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2DC04-143A-4BBD-928D-143A48A492E0}" v="44" dt="2020-02-06T08:48:02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rawing, holding, ball&#10;&#10;Description generated with very high confidence">
            <a:extLst>
              <a:ext uri="{FF2B5EF4-FFF2-40B4-BE49-F238E27FC236}">
                <a16:creationId xmlns:a16="http://schemas.microsoft.com/office/drawing/2014/main" id="{130E07B8-3714-48E6-A46C-03BDC806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629" y="3650214"/>
            <a:ext cx="4378712" cy="9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22F9-E486-4583-A281-306ECFA3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23EB37-6449-4EFF-81D7-76ADA98D6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6967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6821-FCB3-48BA-8FF6-7E5848A4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425CFB-B635-43C3-A60A-63EDF0F91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6781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23E0-ECBC-4F66-8313-F200AC73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818158CC-1386-4C30-AFE0-7EEBA860F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4711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C69A-039B-4138-BB6F-633C7078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5781D74-F395-4927-9D48-DE086CC10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190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3A1E-BFDE-4081-BA79-1A70E56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87D2C48-56C2-4DAC-8146-7C136A206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5629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B055-F8CF-4E10-9D77-67C980E7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47F95B-ABCD-4D1A-99FD-4E77C7438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1908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C587-B68E-4290-92B6-A7D81819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erson wearing glasses sitting at a table eating food&#10;&#10;Description generated with very high confidence">
            <a:extLst>
              <a:ext uri="{FF2B5EF4-FFF2-40B4-BE49-F238E27FC236}">
                <a16:creationId xmlns:a16="http://schemas.microsoft.com/office/drawing/2014/main" id="{454CEDE3-DFC1-4C8F-BBB5-ABBBFE648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0276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C581-B02E-4DE6-933E-2CB28E08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33B2578-F6FF-4F1E-A3CD-C7CEC1FFA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136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D473-2CDA-44AA-874A-9E6664CF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629161-71F4-4A0A-AD37-38EC224E1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876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C331-BF1B-4D1E-B939-7244DA23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A1ED85B-07A8-4761-AA5D-74A488D30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94509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35</cp:revision>
  <dcterms:created xsi:type="dcterms:W3CDTF">2013-07-15T20:26:40Z</dcterms:created>
  <dcterms:modified xsi:type="dcterms:W3CDTF">2020-02-06T08:48:06Z</dcterms:modified>
</cp:coreProperties>
</file>